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6215DC-2E92-4112-A570-E4A5F3E4CDEC}">
          <p14:sldIdLst>
            <p14:sldId id="256"/>
            <p14:sldId id="257"/>
            <p14:sldId id="258"/>
            <p14:sldId id="260"/>
            <p14:sldId id="261"/>
            <p14:sldId id="263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5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3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5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0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55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0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8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B3182-FF45-45B0-813E-478E0EA05D8B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8AA33-70BE-4058-B231-7FCFBE869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67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Cocos</a:t>
            </a:r>
            <a:r>
              <a:rPr lang="fi-FI" dirty="0"/>
              <a:t> 2d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Mikko Taipale K1732, Timo Heinonen H8262</a:t>
            </a:r>
            <a:endParaRPr lang="en-US" dirty="0"/>
          </a:p>
        </p:txBody>
      </p:sp>
      <p:pic>
        <p:nvPicPr>
          <p:cNvPr id="1026" name="Picture 2" descr="http://quintagroup.com/cms/python/images/cocos2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08120"/>
            <a:ext cx="18002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8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Mikä</a:t>
            </a:r>
            <a:r>
              <a:rPr lang="en-US" dirty="0"/>
              <a:t> se 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/>
              <a:t>Avoimen lähdekoodin ohjelmistokehys</a:t>
            </a:r>
          </a:p>
          <a:p>
            <a:r>
              <a:rPr lang="fi-FI" dirty="0"/>
              <a:t>Python pohjanen</a:t>
            </a:r>
          </a:p>
          <a:p>
            <a:r>
              <a:rPr lang="fi-FI" dirty="0"/>
              <a:t>Monia eri versioita (Tunnetuin Cocos 2d-objc)</a:t>
            </a:r>
          </a:p>
          <a:p>
            <a:endParaRPr lang="fi-FI" dirty="0"/>
          </a:p>
          <a:p>
            <a:r>
              <a:rPr lang="fi-FI" dirty="0"/>
              <a:t>Cocos 2d-X </a:t>
            </a:r>
          </a:p>
          <a:p>
            <a:pPr lvl="1"/>
            <a:r>
              <a:rPr lang="fi-FI" dirty="0"/>
              <a:t>Monialustainen (Android, iOS, Windowsphone...)</a:t>
            </a:r>
          </a:p>
          <a:p>
            <a:pPr lvl="1"/>
            <a:r>
              <a:rPr lang="fi-FI" dirty="0"/>
              <a:t>Soveltuu mobiilipelien tekemiseen</a:t>
            </a:r>
          </a:p>
          <a:p>
            <a:pPr lvl="1"/>
            <a:r>
              <a:rPr lang="fi-FI" dirty="0"/>
              <a:t>Kielenä C++, Lua, Javascript</a:t>
            </a:r>
          </a:p>
        </p:txBody>
      </p:sp>
    </p:spTree>
    <p:extLst>
      <p:ext uri="{BB962C8B-B14F-4D97-AF65-F5344CB8AC3E}">
        <p14:creationId xmlns:p14="http://schemas.microsoft.com/office/powerpoint/2010/main" val="406630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Editorituki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i-FI" dirty="0" err="1"/>
              <a:t>Cocos</a:t>
            </a:r>
            <a:r>
              <a:rPr lang="fi-FI" dirty="0"/>
              <a:t> </a:t>
            </a:r>
            <a:r>
              <a:rPr lang="fi-FI" dirty="0" err="1"/>
              <a:t>Creator</a:t>
            </a:r>
            <a:endParaRPr lang="fi-FI" dirty="0"/>
          </a:p>
          <a:p>
            <a:pPr lvl="1"/>
            <a:r>
              <a:rPr lang="fi-FI" dirty="0"/>
              <a:t>Suljettu lähdekoodi,vain JavaScript, Typescript ja Coffeescript tuki. (C++ ja </a:t>
            </a:r>
            <a:r>
              <a:rPr lang="fi-FI" dirty="0" err="1"/>
              <a:t>Lua</a:t>
            </a:r>
            <a:r>
              <a:rPr lang="fi-FI" dirty="0"/>
              <a:t> tuki alpha-vaiheessa)</a:t>
            </a:r>
          </a:p>
          <a:p>
            <a:r>
              <a:rPr lang="fi-FI" dirty="0" err="1"/>
              <a:t>SpriteBuilderX</a:t>
            </a:r>
            <a:r>
              <a:rPr lang="fi-FI" dirty="0"/>
              <a:t> (</a:t>
            </a:r>
            <a:r>
              <a:rPr lang="fi-FI" dirty="0" err="1"/>
              <a:t>Scene</a:t>
            </a:r>
            <a:r>
              <a:rPr lang="fi-FI" dirty="0"/>
              <a:t> </a:t>
            </a:r>
            <a:r>
              <a:rPr lang="fi-FI" dirty="0" err="1"/>
              <a:t>editor</a:t>
            </a:r>
            <a:r>
              <a:rPr lang="fi-FI" dirty="0"/>
              <a:t>)</a:t>
            </a:r>
          </a:p>
          <a:p>
            <a:pPr lvl="1"/>
            <a:r>
              <a:rPr lang="fi-FI" dirty="0"/>
              <a:t>Avoin lähdekoodi, C++ tuki, vain </a:t>
            </a:r>
            <a:r>
              <a:rPr lang="fi-FI" dirty="0" err="1"/>
              <a:t>macOS</a:t>
            </a:r>
            <a:endParaRPr lang="fi-FI" dirty="0"/>
          </a:p>
          <a:p>
            <a:r>
              <a:rPr lang="fi-FI" dirty="0"/>
              <a:t>Xstudio-365 (</a:t>
            </a:r>
            <a:r>
              <a:rPr lang="fi-FI" dirty="0" err="1"/>
              <a:t>Scene</a:t>
            </a:r>
            <a:r>
              <a:rPr lang="fi-FI" dirty="0"/>
              <a:t> </a:t>
            </a:r>
            <a:r>
              <a:rPr lang="fi-FI" dirty="0" err="1"/>
              <a:t>editor</a:t>
            </a:r>
            <a:r>
              <a:rPr lang="fi-FI" dirty="0"/>
              <a:t>)</a:t>
            </a:r>
          </a:p>
          <a:p>
            <a:pPr lvl="1"/>
            <a:r>
              <a:rPr lang="fi-FI" dirty="0"/>
              <a:t>Suljettu lähdekoodi, </a:t>
            </a:r>
            <a:r>
              <a:rPr lang="fi-FI" dirty="0" err="1"/>
              <a:t>Lua</a:t>
            </a:r>
            <a:r>
              <a:rPr lang="fi-FI" dirty="0"/>
              <a:t> tuki, vain Windows</a:t>
            </a:r>
          </a:p>
          <a:p>
            <a:r>
              <a:rPr lang="fi-FI" dirty="0" err="1"/>
              <a:t>Cocos</a:t>
            </a:r>
            <a:r>
              <a:rPr lang="fi-FI" dirty="0"/>
              <a:t> Studio</a:t>
            </a:r>
          </a:p>
          <a:p>
            <a:pPr lvl="1"/>
            <a:r>
              <a:rPr lang="fi-FI" dirty="0"/>
              <a:t>Ei enään tueta, C++, Korvattu Cocos Creatorilla</a:t>
            </a:r>
          </a:p>
          <a:p>
            <a:pPr lvl="1"/>
            <a:r>
              <a:rPr lang="fi-FI" dirty="0"/>
              <a:t>Hyvä yhteensopivuus</a:t>
            </a:r>
            <a:r>
              <a:rPr lang="fi-FI" i="1" dirty="0"/>
              <a:t> Xcoden </a:t>
            </a:r>
            <a:r>
              <a:rPr lang="fi-FI" dirty="0"/>
              <a:t>kanssa, joka on vain Applen macOS:lle</a:t>
            </a:r>
            <a:endParaRPr lang="en-US" dirty="0"/>
          </a:p>
          <a:p>
            <a:pPr lvl="1"/>
            <a:r>
              <a:rPr lang="fi-FI" dirty="0"/>
              <a:t>Oletusasetukset iOS laitteille (iPhone)</a:t>
            </a:r>
          </a:p>
          <a:p>
            <a:pPr lvl="1"/>
            <a:endParaRPr lang="fi-FI" dirty="0" err="1"/>
          </a:p>
        </p:txBody>
      </p:sp>
    </p:spTree>
    <p:extLst>
      <p:ext uri="{BB962C8B-B14F-4D97-AF65-F5344CB8AC3E}">
        <p14:creationId xmlns:p14="http://schemas.microsoft.com/office/powerpoint/2010/main" val="412737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C3FB-116F-41E2-8071-1406C8EED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Cocos Studio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AF6F-428F-4D98-B73E-4397EAE96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Apuväline animaatioiden tekemiseen</a:t>
            </a:r>
          </a:p>
          <a:p>
            <a:r>
              <a:rPr lang="fi-FI" dirty="0"/>
              <a:t>Ei enää tueta</a:t>
            </a:r>
            <a:endParaRPr lang="en-F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02FA1-0198-491B-9C9F-70B4DBC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347" y="2360647"/>
            <a:ext cx="83763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6268-C4AE-4993-B49B-A4F3ECBA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5" name="Composite Shot 1[7]">
            <a:hlinkClick r:id="" action="ppaction://media"/>
            <a:extLst>
              <a:ext uri="{FF2B5EF4-FFF2-40B4-BE49-F238E27FC236}">
                <a16:creationId xmlns:a16="http://schemas.microsoft.com/office/drawing/2014/main" id="{598DD332-40D1-4611-9881-D4D06AA731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7358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3849-733A-4949-8C98-F23ED925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Cocos Creator</a:t>
            </a:r>
            <a:endParaRPr lang="en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B0DDF3-D085-4736-B4C6-16784159D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281" y="1825625"/>
            <a:ext cx="11110519" cy="4351338"/>
          </a:xfrm>
        </p:spPr>
        <p:txBody>
          <a:bodyPr/>
          <a:lstStyle/>
          <a:p>
            <a:r>
              <a:rPr lang="fi-FI" dirty="0"/>
              <a:t>Erillinen koodieditori</a:t>
            </a:r>
            <a:br>
              <a:rPr lang="fi-FI" dirty="0"/>
            </a:br>
            <a:r>
              <a:rPr lang="fi-FI" dirty="0"/>
              <a:t>tarvitaan</a:t>
            </a:r>
          </a:p>
          <a:p>
            <a:pPr lvl="1"/>
            <a:r>
              <a:rPr lang="fi-FI" dirty="0"/>
              <a:t>VSCode Cocos Extension</a:t>
            </a:r>
          </a:p>
          <a:p>
            <a:r>
              <a:rPr lang="fi-FI" dirty="0"/>
              <a:t>Voi suoraan kääntää</a:t>
            </a:r>
            <a:br>
              <a:rPr lang="fi-FI" dirty="0"/>
            </a:br>
            <a:r>
              <a:rPr lang="fi-FI" dirty="0"/>
              <a:t>esim. Android-laitteelle</a:t>
            </a:r>
          </a:p>
          <a:p>
            <a:r>
              <a:rPr lang="fi-FI" dirty="0"/>
              <a:t>Kielenä Javascript,</a:t>
            </a:r>
            <a:br>
              <a:rPr lang="fi-FI" dirty="0"/>
            </a:br>
            <a:r>
              <a:rPr lang="fi-FI" dirty="0"/>
              <a:t>Typescript ja Coffeescript</a:t>
            </a:r>
            <a:endParaRPr lang="en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616D9-72E9-49A0-A9EA-0A4218288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789" y="2768367"/>
            <a:ext cx="7938211" cy="40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3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25CA-8582-4475-973E-E6EC72FF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6" name="letsplay_kurpitsapeli">
            <a:hlinkClick r:id="" action="ppaction://media"/>
            <a:extLst>
              <a:ext uri="{FF2B5EF4-FFF2-40B4-BE49-F238E27FC236}">
                <a16:creationId xmlns:a16="http://schemas.microsoft.com/office/drawing/2014/main" id="{3A90BBF8-4790-40AE-B21C-8D0A728BC5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0913" y="1825625"/>
            <a:ext cx="7751762" cy="4351338"/>
          </a:xfrm>
        </p:spPr>
      </p:pic>
    </p:spTree>
    <p:extLst>
      <p:ext uri="{BB962C8B-B14F-4D97-AF65-F5344CB8AC3E}">
        <p14:creationId xmlns:p14="http://schemas.microsoft.com/office/powerpoint/2010/main" val="118758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F357-A461-4778-BD50-3345FEDD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855" y="430177"/>
            <a:ext cx="5543022" cy="541771"/>
          </a:xfrm>
        </p:spPr>
        <p:txBody>
          <a:bodyPr>
            <a:normAutofit fontScale="90000"/>
          </a:bodyPr>
          <a:lstStyle/>
          <a:p>
            <a:r>
              <a:rPr lang="fi-FI" dirty="0"/>
              <a:t>Environment variables</a:t>
            </a:r>
            <a:endParaRPr lang="en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79328-0529-42A5-8229-8C0A4C05E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5" y="365124"/>
            <a:ext cx="4527909" cy="63630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163F9-3F83-4820-ABBF-C740A5FC5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55" y="1160487"/>
            <a:ext cx="6669537" cy="22793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1BF81B-05F9-42F8-A810-CCB80DCAAE5D}"/>
              </a:ext>
            </a:extLst>
          </p:cNvPr>
          <p:cNvSpPr txBox="1"/>
          <p:nvPr/>
        </p:nvSpPr>
        <p:spPr>
          <a:xfrm>
            <a:off x="5070855" y="5058560"/>
            <a:ext cx="675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System variables -&gt; Path...</a:t>
            </a:r>
            <a:endParaRPr lang="en-FI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A95DD5-4E32-4B94-B0AE-74367797A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55" y="5731793"/>
            <a:ext cx="4861710" cy="6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5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2A4E-8096-42DE-AE4A-4F232277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Yhteenveto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9613F-2FFD-4D14-A671-FA0A3FF72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Plussat</a:t>
            </a:r>
          </a:p>
          <a:p>
            <a:pPr lvl="1"/>
            <a:r>
              <a:rPr lang="en-US" dirty="0" err="1"/>
              <a:t>Hyvä</a:t>
            </a:r>
            <a:r>
              <a:rPr lang="en-US" dirty="0"/>
              <a:t> </a:t>
            </a:r>
            <a:r>
              <a:rPr lang="en-US" dirty="0" err="1"/>
              <a:t>vaihtoehto</a:t>
            </a:r>
            <a:r>
              <a:rPr lang="en-US" dirty="0"/>
              <a:t> iOS-</a:t>
            </a:r>
            <a:r>
              <a:rPr lang="en-US" dirty="0" err="1"/>
              <a:t>laitteille</a:t>
            </a:r>
            <a:endParaRPr lang="en-US" dirty="0"/>
          </a:p>
          <a:p>
            <a:pPr lvl="1"/>
            <a:r>
              <a:rPr lang="fi-FI" dirty="0"/>
              <a:t>Helppo tehdä animaatioita ja lisätä spritejä</a:t>
            </a:r>
          </a:p>
          <a:p>
            <a:pPr lvl="1"/>
            <a:endParaRPr lang="fi-FI" dirty="0"/>
          </a:p>
          <a:p>
            <a:r>
              <a:rPr lang="fi-FI" dirty="0"/>
              <a:t>Miinukset</a:t>
            </a:r>
          </a:p>
          <a:p>
            <a:pPr lvl="1"/>
            <a:r>
              <a:rPr lang="fi-FI" dirty="0"/>
              <a:t>Android-laitteille parempia vaihtoehtoja (Unity3D)</a:t>
            </a:r>
          </a:p>
          <a:p>
            <a:pPr lvl="1"/>
            <a:r>
              <a:rPr lang="fi-FI" dirty="0"/>
              <a:t>Cocos2d on Android-laitteille hankalaa portata</a:t>
            </a:r>
          </a:p>
          <a:p>
            <a:pPr lvl="1"/>
            <a:r>
              <a:rPr lang="fi-FI" dirty="0"/>
              <a:t>VisualStudio ei tunnista kaikkia Cocos2d:n tiedostoja</a:t>
            </a:r>
          </a:p>
        </p:txBody>
      </p:sp>
    </p:spTree>
    <p:extLst>
      <p:ext uri="{BB962C8B-B14F-4D97-AF65-F5344CB8AC3E}">
        <p14:creationId xmlns:p14="http://schemas.microsoft.com/office/powerpoint/2010/main" val="387745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833C0B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114</Words>
  <Application>Microsoft Office PowerPoint</Application>
  <PresentationFormat>Widescreen</PresentationFormat>
  <Paragraphs>41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Cocos 2d</vt:lpstr>
      <vt:lpstr>Mikä se on?</vt:lpstr>
      <vt:lpstr>Editorituki</vt:lpstr>
      <vt:lpstr>Cocos Studio</vt:lpstr>
      <vt:lpstr>PowerPoint Presentation</vt:lpstr>
      <vt:lpstr>Cocos Creator</vt:lpstr>
      <vt:lpstr>PowerPoint Presentation</vt:lpstr>
      <vt:lpstr>Environment variables</vt:lpstr>
      <vt:lpstr>Yhteenveto</vt:lpstr>
    </vt:vector>
  </TitlesOfParts>
  <Company>JAMK/IT/LabraNet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Cocos 2d</dc:title>
  <dc:creator>Timo Heinonen</dc:creator>
  <cp:lastModifiedBy>Mikko</cp:lastModifiedBy>
  <cp:revision>18</cp:revision>
  <dcterms:created xsi:type="dcterms:W3CDTF">2017-10-23T11:40:52Z</dcterms:created>
  <dcterms:modified xsi:type="dcterms:W3CDTF">2017-10-25T01:25:54Z</dcterms:modified>
</cp:coreProperties>
</file>